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6256000" cy="9144000"/>
  <p:notesSz cx="6858000" cy="9144000"/>
  <p:defaultTextStyle>
    <a:defPPr>
      <a:defRPr lang="en-US"/>
    </a:defPPr>
    <a:lvl1pPr marL="0" algn="l" defTabSz="9143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3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99" algn="l" defTabSz="9143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99" algn="l" defTabSz="9143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98" algn="l" defTabSz="9143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98" algn="l" defTabSz="9143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97" algn="l" defTabSz="9143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97" algn="l" defTabSz="9143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96" algn="l" defTabSz="91439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6" d="100"/>
          <a:sy n="56" d="100"/>
        </p:scale>
        <p:origin x="893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2" y="2130434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600209"/>
            <a:ext cx="40386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9"/>
            <a:ext cx="40386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4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4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4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73060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435107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399" y="274644"/>
            <a:ext cx="2057401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1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9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2" y="63563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54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91435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defTabSz="91435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b="3781"/>
          <a:stretch>
            <a:fillRect/>
          </a:stretch>
        </p:blipFill>
        <p:spPr>
          <a:xfrm>
            <a:off x="0" y="38104"/>
            <a:ext cx="16256000" cy="91058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BC2319-7C4F-8C16-0B3A-53F659FAE71C}"/>
              </a:ext>
            </a:extLst>
          </p:cNvPr>
          <p:cNvSpPr txBox="1"/>
          <p:nvPr/>
        </p:nvSpPr>
        <p:spPr>
          <a:xfrm rot="20439823">
            <a:off x="11471266" y="6475165"/>
            <a:ext cx="37706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dirty="0">
                <a:solidFill>
                  <a:schemeClr val="bg1">
                    <a:lumMod val="85000"/>
                  </a:schemeClr>
                </a:solidFill>
              </a:rPr>
              <a:t>Dr Sangeeta Dhanuka</a:t>
            </a:r>
            <a:endParaRPr lang="en-US" sz="32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b="3781"/>
          <a:stretch>
            <a:fillRect/>
          </a:stretch>
        </p:blipFill>
        <p:spPr>
          <a:xfrm>
            <a:off x="0" y="38104"/>
            <a:ext cx="16256000" cy="91058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6736FB0-F56F-248B-66C4-AA415AC21A11}"/>
              </a:ext>
            </a:extLst>
          </p:cNvPr>
          <p:cNvSpPr txBox="1"/>
          <p:nvPr/>
        </p:nvSpPr>
        <p:spPr>
          <a:xfrm rot="20439823">
            <a:off x="6242676" y="6932365"/>
            <a:ext cx="37706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dirty="0">
                <a:solidFill>
                  <a:schemeClr val="bg1">
                    <a:lumMod val="85000"/>
                  </a:schemeClr>
                </a:solidFill>
              </a:rPr>
              <a:t>Dr Sangeeta Dhanuka</a:t>
            </a:r>
            <a:endParaRPr lang="en-US" sz="32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b="3781"/>
          <a:stretch>
            <a:fillRect/>
          </a:stretch>
        </p:blipFill>
        <p:spPr>
          <a:xfrm>
            <a:off x="0" y="38104"/>
            <a:ext cx="16256000" cy="91058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658134-7A0D-0841-49D4-34C590CA5234}"/>
              </a:ext>
            </a:extLst>
          </p:cNvPr>
          <p:cNvSpPr txBox="1"/>
          <p:nvPr/>
        </p:nvSpPr>
        <p:spPr>
          <a:xfrm rot="20439823">
            <a:off x="6670666" y="4722564"/>
            <a:ext cx="37706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dirty="0">
                <a:solidFill>
                  <a:schemeClr val="bg1">
                    <a:lumMod val="85000"/>
                  </a:schemeClr>
                </a:solidFill>
              </a:rPr>
              <a:t>Dr Sangeeta Dhanuka</a:t>
            </a:r>
            <a:endParaRPr lang="en-US" sz="32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132000"/>
                    </a14:imgEffect>
                    <a14:imgEffect>
                      <a14:brightnessContrast bright="33000" contrast="20000"/>
                    </a14:imgEffect>
                  </a14:imgLayer>
                </a14:imgProps>
              </a:ext>
            </a:extLst>
          </a:blip>
          <a:srcRect b="3781"/>
          <a:stretch>
            <a:fillRect/>
          </a:stretch>
        </p:blipFill>
        <p:spPr>
          <a:xfrm>
            <a:off x="0" y="38104"/>
            <a:ext cx="16256000" cy="91058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DCB73C-15CB-D812-16E8-0C2595C3BD9D}"/>
              </a:ext>
            </a:extLst>
          </p:cNvPr>
          <p:cNvSpPr txBox="1"/>
          <p:nvPr/>
        </p:nvSpPr>
        <p:spPr>
          <a:xfrm rot="20439823">
            <a:off x="3165465" y="6475163"/>
            <a:ext cx="37706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dirty="0">
                <a:solidFill>
                  <a:schemeClr val="bg1">
                    <a:lumMod val="85000"/>
                  </a:schemeClr>
                </a:solidFill>
              </a:rPr>
              <a:t>Dr Sangeeta Dhanuka</a:t>
            </a:r>
            <a:endParaRPr lang="en-US" sz="3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6809E4-5F2F-78B5-3ADE-3666C7DAFA22}"/>
              </a:ext>
            </a:extLst>
          </p:cNvPr>
          <p:cNvSpPr txBox="1"/>
          <p:nvPr/>
        </p:nvSpPr>
        <p:spPr>
          <a:xfrm>
            <a:off x="127000" y="304800"/>
            <a:ext cx="16129000" cy="1077218"/>
          </a:xfrm>
          <a:prstGeom prst="rect">
            <a:avLst/>
          </a:prstGeom>
          <a:solidFill>
            <a:srgbClr val="FFFFDB"/>
          </a:solidFill>
        </p:spPr>
        <p:txBody>
          <a:bodyPr wrap="square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IF YOU HAVE DIABETES, A QUICK DAILY FOOT CHECK CAN PREVENT SERIOUS COMPLICATIONS. IF YOU NOTICE CHANGES, CONSULT YOUR DOCTOR EARLY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36</Words>
  <Application>Microsoft Office PowerPoint</Application>
  <PresentationFormat>Custom</PresentationFormat>
  <Paragraphs>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Dr. Sangeeta Dhanuka</dc:creator>
  <cp:lastModifiedBy>Dr. Sangeeta Dhanuka</cp:lastModifiedBy>
  <cp:revision>3</cp:revision>
  <dcterms:created xsi:type="dcterms:W3CDTF">2006-08-16T00:00:00Z</dcterms:created>
  <dcterms:modified xsi:type="dcterms:W3CDTF">2026-02-22T07:25:37Z</dcterms:modified>
</cp:coreProperties>
</file>